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3" r:id="rId6"/>
    <p:sldId id="262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3283F-42F4-4D87-A84B-96E4CC2973A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10B31-23DD-4722-AC66-C2BF9962A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8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10B31-23DD-4722-AC66-C2BF9962A7A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51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2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5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2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37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95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0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0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59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15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82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CC7E1-43B2-4D96-824E-4C7805A99DE3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7894-A75F-405C-B36B-3FA82EE1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1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ИНФОРМАЦИОННАЯ СИСТЕМА ЮГРЫ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«ЕДИНАЯ ИНФОРМАЦИОННАЯ БАЗА ДОМАШНИХ ЖИВОТНЫХ И ЖИВОТНЫХ БЕЗ ВЛАДЕЛЬЦЕВ» 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(АИС «Домашние животные»)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870" r="303" b="18803"/>
          <a:stretch/>
        </p:blipFill>
        <p:spPr>
          <a:xfrm>
            <a:off x="69717" y="1992480"/>
            <a:ext cx="12052566" cy="46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73456" y="818866"/>
            <a:ext cx="10276765" cy="53580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АИС «Домашние животные»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для формирования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ведения единого цифрового информационного ресурса данных о домашних животных на территории Ханты-Мансийского автономного округа - Югры (включая данные о домашних животных без владельцев) в части сведений об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 домашнего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животного, статусе (наличии владельца), совокупности ветеринарных мероприятий, выполняемых в течении жизни домашнего животного, а также мероприятий по домашним животным без владельцев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503" y="295422"/>
            <a:ext cx="10741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АИС «Домашние животные»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"/>
          <a:stretch/>
        </p:blipFill>
        <p:spPr>
          <a:xfrm>
            <a:off x="820781" y="880197"/>
            <a:ext cx="10433212" cy="586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2051" y="4110052"/>
            <a:ext cx="73522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171238" cy="8691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АИС «Домашние животные»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724" y="1698052"/>
            <a:ext cx="6432000" cy="4824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36589" y="1234233"/>
            <a:ext cx="486767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специалиста органов местного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самоуправления;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специалиста БУ «Ветеринарный центр»;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представителя НКО;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представителей предприятий,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деятельность по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отлову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животных без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владельцев;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представителей юридических лиц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предпринимателей, занимающихся деятельностью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ветеринарии,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продажи товаров и оказания услуг для домашних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животных;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специалистов Ветслужбы Югры.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9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даст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«Домашние животные»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 Югры?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7095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ознакомления с публикациями, информационными статьями органов государственной власти;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поиска пропавшего питомца;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приобретения животного из приюта;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информации об организациях,  занимающихся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деятельностью в области ветеринарии,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продажи товаров и оказания услуг для домашних животных,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отлову, содержанию животных без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владельцев;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подачи заявки на отлов  агрессивных животных, ознакомления с графиком отлова животных без владельцев;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регистрацию/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чипирование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домашнего животного;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просмотра полученных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уведомлений.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endParaRPr lang="ru-RU" u="sng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6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984" y="1302603"/>
            <a:ext cx="3832865" cy="525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0520" y="1173480"/>
            <a:ext cx="685618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АИС «Домашние животные»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возможность регистрации и внесения данных о  животных без владельцев, в том числе о проведенной стерилизации, вакцинации, идентификации, о месте отлова и  выпуска по программе «Отлов-Стерилизация-Вакцинация-Возврат животных без владельцев» (ОСВВ), а также  учета объема предоставленных субвенций и учета объема услуг, оказанных в рамках предоставленных субвенций.</a:t>
            </a:r>
          </a:p>
          <a:p>
            <a:pPr algn="just"/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работы прототипа программы с мая 2020 года внесены данные о мероприятиях, проведенных с 293 отловленными собаками и 17 кошками без владельцев.  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2960" y="121921"/>
            <a:ext cx="10515600" cy="8534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от внедрения АИС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животные» на деятельность по обращению с животными без владельцев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826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881223" y="441960"/>
            <a:ext cx="8128807" cy="4465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Внедрение единой целостной системы и общей базы учета всех домашних животных и животных без владельцев Ханты-Мансийского автономного округа-Югры позволит: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-повысить эффективность деятельности по выявлению, предупреждению, локализации распространения заболеваний, в том числе общих для домашних животных и человека,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-повысить уровень информированности населения в области обращения с животными;</a:t>
            </a:r>
          </a:p>
          <a:p>
            <a:pPr algn="just">
              <a:buFontTx/>
              <a:buChar char="-"/>
            </a:pPr>
            <a:endParaRPr lang="ru-RU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96"/>
          <a:stretch/>
        </p:blipFill>
        <p:spPr>
          <a:xfrm>
            <a:off x="338516" y="293427"/>
            <a:ext cx="3542708" cy="4464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04716" y="2790107"/>
            <a:ext cx="11805314" cy="3549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-повысить </a:t>
            </a:r>
            <a:r>
              <a:rPr lang="ru-RU" sz="2800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ответственного обращения с животными граждан;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привести </a:t>
            </a:r>
            <a:r>
              <a:rPr lang="ru-RU" sz="2800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снижению численности животных без владельцев на территории округа.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208</Words>
  <Application>Microsoft Office PowerPoint</Application>
  <PresentationFormat>Произвольный</PresentationFormat>
  <Paragraphs>41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ТЕРРИТОРИАЛЬНАЯ ИНФОРМАЦИОННАЯ СИСТЕМА ЮГРЫ АИС «ЕДИНАЯ ИНФОРМАЦИОННАЯ БАЗА ДОМАШНИХ ЖИВОТНЫХ И ЖИВОТНЫХ БЕЗ ВЛАДЕЛЬЦЕВ»  (АИС «Домашние животные»)  </vt:lpstr>
      <vt:lpstr>Презентация PowerPoint</vt:lpstr>
      <vt:lpstr>Презентация PowerPoint</vt:lpstr>
      <vt:lpstr>Участники АИС «Домашние животные»</vt:lpstr>
      <vt:lpstr>Что даст АИС «Домашние животные» населению Югры?</vt:lpstr>
      <vt:lpstr>Эффект от внедрения АИС «Домашние животные» на деятельность по обращению с животными без владельцев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ТЕРРИТОРИАЛЬНАЯ ИНФОРМАЦИОННАЯ СИСТЕМА ЮГРЫ АИС «ЕДИНАЯ ИНФОРМАЦИОННАЯ БАЗА ДОМАШНИХ ЖИВОТНЫХ И ЖИВОТНЫХ БЕЗ ВЛАДЕЛЬЦЕВ»  </dc:title>
  <dc:creator>Администратор</dc:creator>
  <cp:lastModifiedBy>Admin</cp:lastModifiedBy>
  <cp:revision>36</cp:revision>
  <dcterms:created xsi:type="dcterms:W3CDTF">2021-01-12T06:41:08Z</dcterms:created>
  <dcterms:modified xsi:type="dcterms:W3CDTF">2021-01-13T10:41:21Z</dcterms:modified>
</cp:coreProperties>
</file>